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4" r:id="rId2"/>
    <p:sldId id="294" r:id="rId3"/>
    <p:sldId id="289" r:id="rId4"/>
    <p:sldId id="292" r:id="rId5"/>
    <p:sldId id="277" r:id="rId6"/>
    <p:sldId id="282" r:id="rId7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1pPr>
    <a:lvl2pPr marL="0" marR="0" indent="8572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2pPr>
    <a:lvl3pPr marL="0" marR="0" indent="1714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3pPr>
    <a:lvl4pPr marL="0" marR="0" indent="25717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4pPr>
    <a:lvl5pPr marL="0" marR="0" indent="3429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5pPr>
    <a:lvl6pPr marL="0" marR="0" indent="42862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6pPr>
    <a:lvl7pPr marL="0" marR="0" indent="5143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7pPr>
    <a:lvl8pPr marL="0" marR="0" indent="600075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8pPr>
    <a:lvl9pPr marL="0" marR="0" indent="6858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oboto"/>
        <a:ea typeface="Roboto"/>
        <a:cs typeface="Roboto"/>
        <a:sym typeface="Roboto"/>
      </a:defRPr>
    </a:lvl9pPr>
  </p:defaultTextStyle>
  <p:extLst>
    <p:ext uri="{521415D9-36F7-43E2-AB2F-B90AF26B5E84}">
      <p14:sectionLst xmlns:p14="http://schemas.microsoft.com/office/powerpoint/2010/main">
        <p14:section name="Class" id="{D86083A3-135A-44D7-BC67-BBAE051B4C01}">
          <p14:sldIdLst>
            <p14:sldId id="274"/>
            <p14:sldId id="294"/>
            <p14:sldId id="289"/>
            <p14:sldId id="292"/>
            <p14:sldId id="277"/>
            <p14:sldId id="282"/>
          </p14:sldIdLst>
        </p14:section>
        <p14:section name="CUT" id="{D743C84A-96D0-46A4-8F14-0DFDB351DE8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E79"/>
    <a:srgbClr val="F18E47"/>
    <a:srgbClr val="233E70"/>
    <a:srgbClr val="67747C"/>
    <a:srgbClr val="5C5C5C"/>
    <a:srgbClr val="6AADFE"/>
    <a:srgbClr val="386CF4"/>
    <a:srgbClr val="253C3C"/>
    <a:srgbClr val="526680"/>
    <a:srgbClr val="5D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69" autoAdjust="0"/>
    <p:restoredTop sz="72139" autoAdjust="0"/>
  </p:normalViewPr>
  <p:slideViewPr>
    <p:cSldViewPr snapToGrid="0" snapToObjects="1">
      <p:cViewPr varScale="1">
        <p:scale>
          <a:sx n="108" d="100"/>
          <a:sy n="108" d="100"/>
        </p:scale>
        <p:origin x="1374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lin Dinovski" userId="f0f62901c89500ec" providerId="LiveId" clId="{C1D8C5F3-B1CA-40D1-A35A-4E52A8485C92}"/>
    <pc:docChg chg="undo custSel delSld modSld sldOrd">
      <pc:chgData name="Kalin Dinovski" userId="f0f62901c89500ec" providerId="LiveId" clId="{C1D8C5F3-B1CA-40D1-A35A-4E52A8485C92}" dt="2018-04-25T09:53:15.331" v="376" actId="20577"/>
      <pc:docMkLst>
        <pc:docMk/>
      </pc:docMkLst>
      <pc:sldChg chg="ord modTransition">
        <pc:chgData name="Kalin Dinovski" userId="f0f62901c89500ec" providerId="LiveId" clId="{C1D8C5F3-B1CA-40D1-A35A-4E52A8485C92}" dt="2018-04-24T15:18:43.457" v="18" actId="20577"/>
        <pc:sldMkLst>
          <pc:docMk/>
          <pc:sldMk cId="0" sldId="257"/>
        </pc:sldMkLst>
      </pc:sldChg>
      <pc:sldChg chg="del">
        <pc:chgData name="Kalin Dinovski" userId="f0f62901c89500ec" providerId="LiveId" clId="{C1D8C5F3-B1CA-40D1-A35A-4E52A8485C92}" dt="2018-04-24T15:17:04.379" v="13" actId="2696"/>
        <pc:sldMkLst>
          <pc:docMk/>
          <pc:sldMk cId="0" sldId="258"/>
        </pc:sldMkLst>
      </pc:sldChg>
      <pc:sldChg chg="ord modTransition">
        <pc:chgData name="Kalin Dinovski" userId="f0f62901c89500ec" providerId="LiveId" clId="{C1D8C5F3-B1CA-40D1-A35A-4E52A8485C92}" dt="2018-04-24T15:18:35.679" v="16" actId="20577"/>
        <pc:sldMkLst>
          <pc:docMk/>
          <pc:sldMk cId="0" sldId="261"/>
        </pc:sldMkLst>
      </pc:sldChg>
      <pc:sldChg chg="modTransition">
        <pc:chgData name="Kalin Dinovski" userId="f0f62901c89500ec" providerId="LiveId" clId="{C1D8C5F3-B1CA-40D1-A35A-4E52A8485C92}" dt="2018-04-24T15:16:34.185" v="11" actId="20577"/>
        <pc:sldMkLst>
          <pc:docMk/>
          <pc:sldMk cId="0" sldId="263"/>
        </pc:sldMkLst>
      </pc:sldChg>
      <pc:sldChg chg="modSp ord">
        <pc:chgData name="Kalin Dinovski" userId="f0f62901c89500ec" providerId="LiveId" clId="{C1D8C5F3-B1CA-40D1-A35A-4E52A8485C92}" dt="2018-04-25T06:55:31.566" v="341" actId="20577"/>
        <pc:sldMkLst>
          <pc:docMk/>
          <pc:sldMk cId="0" sldId="272"/>
        </pc:sldMkLst>
        <pc:spChg chg="mod">
          <ac:chgData name="Kalin Dinovski" userId="f0f62901c89500ec" providerId="LiveId" clId="{C1D8C5F3-B1CA-40D1-A35A-4E52A8485C92}" dt="2018-04-25T06:55:31.566" v="341" actId="20577"/>
          <ac:spMkLst>
            <pc:docMk/>
            <pc:sldMk cId="0" sldId="272"/>
            <ac:spMk id="2" creationId="{00000000-0000-0000-0000-000000000000}"/>
          </ac:spMkLst>
        </pc:spChg>
      </pc:sldChg>
      <pc:sldChg chg="ord modTransition">
        <pc:chgData name="Kalin Dinovski" userId="f0f62901c89500ec" providerId="LiveId" clId="{C1D8C5F3-B1CA-40D1-A35A-4E52A8485C92}" dt="2018-04-24T15:18:35.679" v="16" actId="20577"/>
        <pc:sldMkLst>
          <pc:docMk/>
          <pc:sldMk cId="2427855802" sldId="276"/>
        </pc:sldMkLst>
      </pc:sldChg>
      <pc:sldChg chg="del">
        <pc:chgData name="Kalin Dinovski" userId="f0f62901c89500ec" providerId="LiveId" clId="{C1D8C5F3-B1CA-40D1-A35A-4E52A8485C92}" dt="2018-04-24T15:16:03.855" v="4" actId="2696"/>
        <pc:sldMkLst>
          <pc:docMk/>
          <pc:sldMk cId="2625735570" sldId="277"/>
        </pc:sldMkLst>
      </pc:sldChg>
      <pc:sldChg chg="del">
        <pc:chgData name="Kalin Dinovski" userId="f0f62901c89500ec" providerId="LiveId" clId="{C1D8C5F3-B1CA-40D1-A35A-4E52A8485C92}" dt="2018-04-24T15:16:01.921" v="3" actId="2696"/>
        <pc:sldMkLst>
          <pc:docMk/>
          <pc:sldMk cId="849865264" sldId="279"/>
        </pc:sldMkLst>
      </pc:sldChg>
      <pc:sldChg chg="del modTransition">
        <pc:chgData name="Kalin Dinovski" userId="f0f62901c89500ec" providerId="LiveId" clId="{C1D8C5F3-B1CA-40D1-A35A-4E52A8485C92}" dt="2018-04-24T15:16:00.845" v="2" actId="2696"/>
        <pc:sldMkLst>
          <pc:docMk/>
          <pc:sldMk cId="92376128" sldId="280"/>
        </pc:sldMkLst>
      </pc:sldChg>
      <pc:sldChg chg="modSp del">
        <pc:chgData name="Kalin Dinovski" userId="f0f62901c89500ec" providerId="LiveId" clId="{C1D8C5F3-B1CA-40D1-A35A-4E52A8485C92}" dt="2018-04-24T15:16:06.116" v="5" actId="2696"/>
        <pc:sldMkLst>
          <pc:docMk/>
          <pc:sldMk cId="3283727041" sldId="281"/>
        </pc:sldMkLst>
        <pc:spChg chg="mod">
          <ac:chgData name="Kalin Dinovski" userId="f0f62901c89500ec" providerId="LiveId" clId="{C1D8C5F3-B1CA-40D1-A35A-4E52A8485C92}" dt="2018-04-24T15:15:59.581" v="1" actId="27636"/>
          <ac:spMkLst>
            <pc:docMk/>
            <pc:sldMk cId="3283727041" sldId="281"/>
            <ac:spMk id="15" creationId="{00000000-0000-0000-0000-000000000000}"/>
          </ac:spMkLst>
        </pc:spChg>
      </pc:sldChg>
      <pc:sldChg chg="modSp ord">
        <pc:chgData name="Kalin Dinovski" userId="f0f62901c89500ec" providerId="LiveId" clId="{C1D8C5F3-B1CA-40D1-A35A-4E52A8485C92}" dt="2018-04-25T09:53:15.331" v="376" actId="20577"/>
        <pc:sldMkLst>
          <pc:docMk/>
          <pc:sldMk cId="3409041503" sldId="282"/>
        </pc:sldMkLst>
        <pc:spChg chg="mod">
          <ac:chgData name="Kalin Dinovski" userId="f0f62901c89500ec" providerId="LiveId" clId="{C1D8C5F3-B1CA-40D1-A35A-4E52A8485C92}" dt="2018-04-25T09:53:15.331" v="376" actId="20577"/>
          <ac:spMkLst>
            <pc:docMk/>
            <pc:sldMk cId="3409041503" sldId="282"/>
            <ac:spMk id="404" creationId="{00000000-0000-0000-0000-000000000000}"/>
          </ac:spMkLst>
        </pc:spChg>
      </pc:sldChg>
      <pc:sldChg chg="modTransition">
        <pc:chgData name="Kalin Dinovski" userId="f0f62901c89500ec" providerId="LiveId" clId="{C1D8C5F3-B1CA-40D1-A35A-4E52A8485C92}" dt="2018-04-24T15:16:30.316" v="10" actId="20577"/>
        <pc:sldMkLst>
          <pc:docMk/>
          <pc:sldMk cId="3118061565" sldId="283"/>
        </pc:sldMkLst>
      </pc:sldChg>
      <pc:sldChg chg="modTransition">
        <pc:chgData name="Kalin Dinovski" userId="f0f62901c89500ec" providerId="LiveId" clId="{C1D8C5F3-B1CA-40D1-A35A-4E52A8485C92}" dt="2018-04-24T15:16:26.405" v="9" actId="20577"/>
        <pc:sldMkLst>
          <pc:docMk/>
          <pc:sldMk cId="2020752048" sldId="284"/>
        </pc:sldMkLst>
      </pc:sldChg>
      <pc:sldChg chg="modTransition">
        <pc:chgData name="Kalin Dinovski" userId="f0f62901c89500ec" providerId="LiveId" clId="{C1D8C5F3-B1CA-40D1-A35A-4E52A8485C92}" dt="2018-04-24T15:16:23.814" v="8" actId="20577"/>
        <pc:sldMkLst>
          <pc:docMk/>
          <pc:sldMk cId="1137092076" sldId="285"/>
        </pc:sldMkLst>
      </pc:sldChg>
      <pc:sldChg chg="modTransition">
        <pc:chgData name="Kalin Dinovski" userId="f0f62901c89500ec" providerId="LiveId" clId="{C1D8C5F3-B1CA-40D1-A35A-4E52A8485C92}" dt="2018-04-24T15:16:21.515" v="7" actId="20577"/>
        <pc:sldMkLst>
          <pc:docMk/>
          <pc:sldMk cId="1969236603" sldId="286"/>
        </pc:sldMkLst>
      </pc:sldChg>
      <pc:sldMasterChg chg="delSldLayout">
        <pc:chgData name="Kalin Dinovski" userId="f0f62901c89500ec" providerId="LiveId" clId="{C1D8C5F3-B1CA-40D1-A35A-4E52A8485C92}" dt="2018-04-24T15:17:04.380" v="14" actId="2696"/>
        <pc:sldMasterMkLst>
          <pc:docMk/>
          <pc:sldMasterMk cId="0" sldId="2147483648"/>
        </pc:sldMasterMkLst>
        <pc:sldLayoutChg chg="del">
          <pc:chgData name="Kalin Dinovski" userId="f0f62901c89500ec" providerId="LiveId" clId="{C1D8C5F3-B1CA-40D1-A35A-4E52A8485C92}" dt="2018-04-24T15:17:04.380" v="14" actId="2696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Kalin Dinovski" userId="f0f62901c89500ec" providerId="LiveId" clId="{C1D8C5F3-B1CA-40D1-A35A-4E52A8485C92}" dt="2018-04-24T15:16:06.117" v="6" actId="2696"/>
          <pc:sldLayoutMkLst>
            <pc:docMk/>
            <pc:sldMasterMk cId="0" sldId="2147483648"/>
            <pc:sldLayoutMk cId="0" sldId="214748365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8CFB5-58E3-2B42-A058-25861B2D2DED}" type="datetimeFigureOut">
              <a:rPr lang="fr-FR" smtClean="0"/>
              <a:t>25/01/2020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E6C1-9159-0E44-ACFC-A1F4E47AC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268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1" name="Shape 4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84209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1pPr>
    <a:lvl2pPr indent="8572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2pPr>
    <a:lvl3pPr indent="17145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3pPr>
    <a:lvl4pPr indent="25717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4pPr>
    <a:lvl5pPr indent="34290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5pPr>
    <a:lvl6pPr indent="42862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6pPr>
    <a:lvl7pPr indent="51435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7pPr>
    <a:lvl8pPr indent="600075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8pPr>
    <a:lvl9pPr indent="685800" defTabSz="171450" latinLnBrk="0">
      <a:lnSpc>
        <a:spcPct val="117999"/>
      </a:lnSpc>
      <a:defRPr sz="800">
        <a:latin typeface="+mn-lt"/>
        <a:ea typeface="+mn-ea"/>
        <a:cs typeface="+mn-cs"/>
        <a:sym typeface="Open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9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38559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43687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740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70065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/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e A leAding entertAinMent brAnd recognized As the destinAtion for originAl &amp; MeMorAble experiences."/>
          <p:cNvSpPr txBox="1">
            <a:spLocks noGrp="1"/>
          </p:cNvSpPr>
          <p:nvPr>
            <p:ph type="body" sz="half" idx="14"/>
          </p:nvPr>
        </p:nvSpPr>
        <p:spPr>
          <a:xfrm>
            <a:off x="1644722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sz="2300" b="1" cap="all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3334" y="4889904"/>
            <a:ext cx="121956" cy="1218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0" rIns="19050" bIns="19050" numCol="1" spcCol="14288" rtlCol="0" anchor="ctr">
            <a:spAutoFit/>
          </a:bodyPr>
          <a:lstStyle>
            <a:lvl1pPr>
              <a:defRPr lang="uk-UA" sz="500" b="1" smtClean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pPr algn="l">
              <a:lnSpc>
                <a:spcPct val="140000"/>
              </a:lnSpc>
            </a:pPr>
            <a:fld id="{86CB4B4D-7CA3-9044-876B-883B54F8677D}" type="slidenum">
              <a:rPr lang="uk-UA" smtClean="0"/>
              <a:pPr algn="l">
                <a:lnSpc>
                  <a:spcPct val="140000"/>
                </a:lnSpc>
              </a:pPr>
              <a:t>‹#›</a:t>
            </a:fld>
            <a:endParaRPr lang="uk-UA"/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1644722" y="309581"/>
            <a:ext cx="6865865" cy="33341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225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45358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65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/sidebar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48899" y="4893110"/>
            <a:ext cx="128240" cy="115416"/>
          </a:xfrm>
          <a:prstGeom prst="rect">
            <a:avLst/>
          </a:prstGeom>
        </p:spPr>
        <p:txBody>
          <a:bodyPr anchor="ctr"/>
          <a:lstStyle>
            <a:lvl1pPr>
              <a:defRPr sz="500" b="1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1644722" y="343551"/>
            <a:ext cx="3114776" cy="640958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225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358" y="1335472"/>
            <a:ext cx="7267661" cy="338022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77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sidebar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creen Shot 2017-09-11 at 4.21.28 pm.png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solidFill>
                  <a:srgbClr val="FFFFFF"/>
                </a:solidFill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1644722" y="142875"/>
            <a:ext cx="3114776" cy="857250"/>
          </a:xfrm>
          <a:prstGeom prst="rect">
            <a:avLst/>
          </a:prstGeom>
        </p:spPr>
        <p:txBody>
          <a:bodyPr anchor="t"/>
          <a:lstStyle>
            <a:lvl1pPr>
              <a:spcBef>
                <a:spcPts val="225"/>
              </a:spcBef>
              <a:defRPr sz="1400">
                <a:solidFill>
                  <a:schemeClr val="bg1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358" y="1335472"/>
            <a:ext cx="7267661" cy="338022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>
                <a:solidFill>
                  <a:schemeClr val="bg1"/>
                </a:solidFill>
              </a:defRPr>
            </a:lvl1pPr>
            <a:lvl2pPr marL="0" indent="85725">
              <a:buSzTx/>
              <a:buNone/>
              <a:defRPr>
                <a:solidFill>
                  <a:schemeClr val="bg1"/>
                </a:solidFill>
              </a:defRPr>
            </a:lvl2pPr>
            <a:lvl3pPr marL="0" indent="171450">
              <a:buSzTx/>
              <a:buNone/>
              <a:defRPr>
                <a:solidFill>
                  <a:schemeClr val="bg1"/>
                </a:solidFill>
              </a:defRPr>
            </a:lvl3pPr>
            <a:lvl4pPr marL="0" indent="257175">
              <a:buSzTx/>
              <a:buNone/>
              <a:defRPr>
                <a:solidFill>
                  <a:schemeClr val="bg1"/>
                </a:solidFill>
              </a:defRPr>
            </a:lvl4pPr>
            <a:lvl5pPr marL="0" indent="342900">
              <a:buSz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109" name="Ubisoft+Horizontal+Logo+BLACK.png" descr="Ubisoft+Horizontal+Logo+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of Document"/>
          <p:cNvSpPr txBox="1"/>
          <p:nvPr/>
        </p:nvSpPr>
        <p:spPr>
          <a:xfrm>
            <a:off x="4289872" y="4893110"/>
            <a:ext cx="564257" cy="115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/>
          </a:lstStyle>
          <a:p>
            <a:pPr algn="ctr"/>
            <a:r>
              <a:rPr dirty="0">
                <a:latin typeface="Ubisoft Sans Bold"/>
                <a:cs typeface="Ubisoft Sans Bold"/>
              </a:rPr>
              <a:t>Title of Document</a:t>
            </a:r>
          </a:p>
        </p:txBody>
      </p:sp>
      <p:sp>
        <p:nvSpPr>
          <p:cNvPr id="117" name="be A leAding entertAinMent brAnd recognized As the destinAtion for originAl &amp; MeMorAble experiences."/>
          <p:cNvSpPr txBox="1">
            <a:spLocks noGrp="1"/>
          </p:cNvSpPr>
          <p:nvPr>
            <p:ph type="body" sz="half" idx="13"/>
          </p:nvPr>
        </p:nvSpPr>
        <p:spPr>
          <a:xfrm>
            <a:off x="1139068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z="2300" b="1" cap="all">
                <a:latin typeface="+mn-lt"/>
                <a:ea typeface="+mn-ea"/>
                <a:cs typeface="+mn-cs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1139068" y="142875"/>
            <a:ext cx="6865865" cy="857250"/>
          </a:xfrm>
          <a:prstGeom prst="rect">
            <a:avLst/>
          </a:prstGeom>
        </p:spPr>
        <p:txBody>
          <a:bodyPr anchor="t"/>
          <a:lstStyle>
            <a:lvl1pPr algn="ctr">
              <a:spcBef>
                <a:spcPts val="225"/>
              </a:spcBef>
              <a:defRPr sz="1400">
                <a:solidFill>
                  <a:srgbClr val="000000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58959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85725">
              <a:buSzTx/>
              <a:buNone/>
            </a:lvl2pPr>
            <a:lvl3pPr marL="0" indent="171450">
              <a:buSzTx/>
              <a:buNone/>
            </a:lvl3pPr>
            <a:lvl4pPr marL="0" indent="257175">
              <a:buSzTx/>
              <a:buNone/>
            </a:lvl4pPr>
            <a:lvl5pPr marL="0" indent="3429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1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188679" y="2008110"/>
            <a:ext cx="8766643" cy="85725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4500"/>
            </a:lvl1pPr>
          </a:lstStyle>
          <a:p>
            <a:r>
              <a:t>Title Text</a:t>
            </a:r>
          </a:p>
        </p:txBody>
      </p:sp>
      <p:pic>
        <p:nvPicPr>
          <p:cNvPr id="130" name="Ubisoft+Horizontal+Logo+WHITE.png" descr="Ubisoft+Horizontal+Logo+WHIT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65813" y="469824"/>
            <a:ext cx="1412351" cy="455572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Ubisoft.com 2.0 + Community Platform"/>
          <p:cNvSpPr txBox="1">
            <a:spLocks noGrp="1"/>
          </p:cNvSpPr>
          <p:nvPr>
            <p:ph type="body" sz="quarter" idx="14"/>
          </p:nvPr>
        </p:nvSpPr>
        <p:spPr>
          <a:xfrm>
            <a:off x="3013731" y="4530664"/>
            <a:ext cx="3116538" cy="21800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"/>
              </a:defRPr>
            </a:lvl1pPr>
          </a:lstStyle>
          <a:p>
            <a:r>
              <a:rPr dirty="0"/>
              <a:t>Ubisoft.com 2.0 + Community Platform</a:t>
            </a:r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solidFill>
                  <a:srgbClr val="FFFFFF"/>
                </a:solidFill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4200" b="0" cap="none">
                <a:solidFill>
                  <a:srgbClr val="000000"/>
                </a:solidFill>
                <a:latin typeface="Ubisoft Sans Bold"/>
                <a:ea typeface="Helvetica Neue"/>
                <a:cs typeface="Ubisoft Sans Bold"/>
                <a:sym typeface="Helvetica Neue"/>
              </a:defRPr>
            </a:lvl1pPr>
          </a:lstStyle>
          <a:p>
            <a:r>
              <a:rPr lang="fr-FR" dirty="0"/>
              <a:t>TITLE TEXT</a:t>
            </a:r>
          </a:p>
        </p:txBody>
      </p:sp>
      <p:sp>
        <p:nvSpPr>
          <p:cNvPr id="36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1pPr>
            <a:lvl2pPr marL="0" indent="85725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2pPr>
            <a:lvl3pPr marL="0" indent="17145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3pPr>
            <a:lvl4pPr marL="0" indent="257175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4pPr>
            <a:lvl5pPr marL="0" indent="342900" algn="ctr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latin typeface="Ubisoft Sans Bold"/>
                <a:ea typeface="Helvetica Neue"/>
                <a:cs typeface="Ubisoft Sans Bold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2404" y="4905375"/>
            <a:ext cx="174430" cy="176972"/>
          </a:xfrm>
          <a:prstGeom prst="rect">
            <a:avLst/>
          </a:prstGeom>
        </p:spPr>
        <p:txBody>
          <a:bodyPr/>
          <a:lstStyle>
            <a:lvl1pPr>
              <a:defRPr>
                <a:latin typeface="Ubisoft Sans Bold"/>
                <a:ea typeface="Helvetica Neue"/>
                <a:cs typeface="Ubisoft Sans Bold"/>
                <a:sym typeface="Helvetica Neue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be A leAding entertAinMent brAnd recognized As the destinAtion for originAl &amp; MeMorAble experiences."/>
          <p:cNvSpPr txBox="1">
            <a:spLocks noGrp="1"/>
          </p:cNvSpPr>
          <p:nvPr>
            <p:ph type="body" sz="half" idx="13"/>
          </p:nvPr>
        </p:nvSpPr>
        <p:spPr>
          <a:xfrm>
            <a:off x="1644722" y="1332518"/>
            <a:ext cx="6865865" cy="1586549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z="2300" b="1" cap="all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r>
              <a:rPr dirty="0"/>
              <a:t>be A leAding entertAinMent brAnd recognized As the destinAtion for originAl &amp; MeMorAble experiences. </a:t>
            </a:r>
          </a:p>
        </p:txBody>
      </p:sp>
      <p:sp>
        <p:nvSpPr>
          <p:cNvPr id="3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5311" y="4893110"/>
            <a:ext cx="115416" cy="115416"/>
          </a:xfrm>
          <a:prstGeom prst="rect">
            <a:avLst/>
          </a:prstGeom>
        </p:spPr>
        <p:txBody>
          <a:bodyPr anchor="ctr"/>
          <a:lstStyle>
            <a:lvl1pPr>
              <a:defRPr sz="500" b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375" name="Title Text"/>
          <p:cNvSpPr txBox="1">
            <a:spLocks noGrp="1"/>
          </p:cNvSpPr>
          <p:nvPr>
            <p:ph type="title"/>
          </p:nvPr>
        </p:nvSpPr>
        <p:spPr>
          <a:xfrm>
            <a:off x="1644722" y="142875"/>
            <a:ext cx="6865865" cy="857250"/>
          </a:xfrm>
          <a:prstGeom prst="rect">
            <a:avLst/>
          </a:prstGeom>
        </p:spPr>
        <p:txBody>
          <a:bodyPr anchor="t"/>
          <a:lstStyle>
            <a:lvl1pPr>
              <a:spcBef>
                <a:spcPts val="1500"/>
              </a:spcBef>
              <a:defRPr sz="1400">
                <a:solidFill>
                  <a:srgbClr val="000000"/>
                </a:solidFill>
                <a:latin typeface="Ubisoft Sans Bold"/>
                <a:cs typeface="Ubisoft Sans Bold"/>
              </a:defRPr>
            </a:lvl1pPr>
          </a:lstStyle>
          <a:p>
            <a:r>
              <a:t>Title Text</a:t>
            </a:r>
          </a:p>
        </p:txBody>
      </p:sp>
      <p:sp>
        <p:nvSpPr>
          <p:cNvPr id="37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45358" y="3097039"/>
            <a:ext cx="5826082" cy="1618657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1pPr>
            <a:lvl2pPr marL="0" indent="85725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2pPr>
            <a:lvl3pPr marL="0" indent="17145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3pPr>
            <a:lvl4pPr marL="0" indent="257175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4pPr>
            <a:lvl5pPr marL="0" indent="342900">
              <a:lnSpc>
                <a:spcPct val="120000"/>
              </a:lnSpc>
              <a:buSzTx/>
              <a:buNone/>
              <a:defRPr>
                <a:latin typeface="Ubisoft Sans Bold"/>
                <a:cs typeface="Ubisoft Sans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77" name="Ubisoft+Horizontal+Logo+BLACK.png" descr="Ubisoft+Horizontal+Logo+BLAC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1330" y="4819279"/>
            <a:ext cx="199598" cy="196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ansition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creen Shot 2017-09-11 at 4.21.28 pm.png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34290" tIns="17145" rIns="34290" bIns="17145" anchor="t">
            <a:noAutofit/>
          </a:bodyPr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209375" y="603626"/>
            <a:ext cx="8725250" cy="3936249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4500"/>
            </a:lvl1pPr>
          </a:lstStyle>
          <a:p>
            <a:r>
              <a:t>Title Text</a:t>
            </a:r>
          </a:p>
        </p:txBody>
      </p:sp>
      <p:pic>
        <p:nvPicPr>
          <p:cNvPr id="42" name="Ubisoft+Horizontal+Logo+WHITE.png" descr="Ubisoft+Horizontal+Logo+WHIT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898" y="4817288"/>
            <a:ext cx="199953" cy="195525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53334" y="4889904"/>
            <a:ext cx="121956" cy="1218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0" rIns="19050" bIns="19050" numCol="1" spcCol="14288" rtlCol="0" anchor="ctr">
            <a:spAutoFit/>
          </a:bodyPr>
          <a:lstStyle>
            <a:lvl1pPr>
              <a:defRPr lang="uk-UA" sz="500" b="1" smtClean="0">
                <a:latin typeface="Ubisoft Sans Bold"/>
                <a:ea typeface="Roboto"/>
                <a:cs typeface="Ubisoft Sans Bold"/>
                <a:sym typeface="Roboto"/>
              </a:defRPr>
            </a:lvl1pPr>
          </a:lstStyle>
          <a:p>
            <a:pPr algn="l">
              <a:lnSpc>
                <a:spcPct val="140000"/>
              </a:lnSpc>
            </a:pPr>
            <a:fld id="{86CB4B4D-7CA3-9044-876B-883B54F8677D}" type="slidenum">
              <a:rPr lang="uk-UA" smtClean="0"/>
              <a:pPr algn="l">
                <a:lnSpc>
                  <a:spcPct val="140000"/>
                </a:lnSpc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8775450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75" cy="3486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2918" y="4905375"/>
            <a:ext cx="174430" cy="176972"/>
          </a:xfrm>
          <a:prstGeom prst="rect">
            <a:avLst/>
          </a:prstGeom>
          <a:ln w="12700">
            <a:miter lim="400000"/>
          </a:ln>
        </p:spPr>
        <p:txBody>
          <a:bodyPr wrap="none" lIns="19050" tIns="19050" rIns="19050" bIns="19050">
            <a:spAutoFit/>
          </a:bodyPr>
          <a:lstStyle>
            <a:lvl1pPr>
              <a:defRPr sz="900" b="0">
                <a:latin typeface="Ubisoft Sans Bold"/>
                <a:ea typeface="+mn-ea"/>
                <a:cs typeface="Ubisoft Sans Bold"/>
                <a:sym typeface="Open Sans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8" r:id="rId3"/>
    <p:sldLayoutId id="2147483659" r:id="rId4"/>
    <p:sldLayoutId id="2147483660" r:id="rId5"/>
    <p:sldLayoutId id="2147483680" r:id="rId6"/>
    <p:sldLayoutId id="2147483681" r:id="rId7"/>
    <p:sldLayoutId id="2147483682" r:id="rId8"/>
  </p:sldLayoutIdLst>
  <p:transition spd="med"/>
  <p:txStyles>
    <p:titleStyle>
      <a:lvl1pPr marL="0" marR="0" indent="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Ubisoft Sans Bold"/>
          <a:ea typeface="+mn-ea"/>
          <a:cs typeface="Ubisoft Sans Bold"/>
          <a:sym typeface="Open Sans"/>
        </a:defRPr>
      </a:lvl1pPr>
      <a:lvl2pPr marL="0" marR="0" indent="8572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17145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25717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34290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42862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51435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600075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685800" algn="l" defTabSz="309563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all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Open Sans"/>
        </a:defRPr>
      </a:lvl9pPr>
    </p:titleStyle>
    <p:bodyStyle>
      <a:lvl1pPr marL="1190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1pPr>
      <a:lvl2pPr marL="35718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2pPr>
      <a:lvl3pPr marL="59531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3pPr>
      <a:lvl4pPr marL="83343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4pPr>
      <a:lvl5pPr marL="10715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Ubisoft Sans Bold"/>
          <a:ea typeface="Roboto"/>
          <a:cs typeface="Ubisoft Sans Bold"/>
          <a:sym typeface="Roboto"/>
        </a:defRPr>
      </a:lvl5pPr>
      <a:lvl6pPr marL="130968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6pPr>
      <a:lvl7pPr marL="154781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7pPr>
      <a:lvl8pPr marL="1785938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8pPr>
      <a:lvl9pPr marL="2024063" marR="0" indent="-119063" algn="l" defTabSz="309563" rtl="0" latinLnBrk="0">
        <a:lnSpc>
          <a:spcPct val="110000"/>
        </a:lnSpc>
        <a:spcBef>
          <a:spcPts val="750"/>
        </a:spcBef>
        <a:spcAft>
          <a:spcPts val="0"/>
        </a:spcAft>
        <a:buClrTx/>
        <a:buSzPct val="125000"/>
        <a:buFontTx/>
        <a:buChar char="•"/>
        <a:tabLst/>
        <a:defRPr sz="900" b="0" i="0" u="none" strike="noStrike" cap="none" spc="0" baseline="0">
          <a:ln>
            <a:noFill/>
          </a:ln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8572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1714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25717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3429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42862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5143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600075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6858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01_RAY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15"/>
          <a:stretch/>
        </p:blipFill>
        <p:spPr>
          <a:xfrm>
            <a:off x="0" y="0"/>
            <a:ext cx="4149986" cy="5143500"/>
          </a:xfrm>
          <a:prstGeom prst="rect">
            <a:avLst/>
          </a:prstGeom>
        </p:spPr>
      </p:pic>
      <p:pic>
        <p:nvPicPr>
          <p:cNvPr id="7" name="Image 6" descr="01_RA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04" name="Document Cover"/>
          <p:cNvSpPr txBox="1">
            <a:spLocks noGrp="1"/>
          </p:cNvSpPr>
          <p:nvPr>
            <p:ph type="title"/>
          </p:nvPr>
        </p:nvSpPr>
        <p:spPr>
          <a:xfrm>
            <a:off x="188679" y="1234176"/>
            <a:ext cx="8766643" cy="29539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bg-BG" sz="5400" dirty="0">
                <a:latin typeface="Ubisoft Sans" pitchFamily="50" charset="0"/>
              </a:rPr>
              <a:t>Въведение в Разбработка на видеоигри</a:t>
            </a:r>
            <a:br>
              <a:rPr lang="fr-FR" sz="5400" dirty="0">
                <a:latin typeface="Ubisoft Sans" pitchFamily="50" charset="0"/>
              </a:rPr>
            </a:br>
            <a:endParaRPr sz="2300" b="0" dirty="0">
              <a:latin typeface="Ubisoft Sans" pitchFamily="50" charset="0"/>
            </a:endParaRPr>
          </a:p>
        </p:txBody>
      </p:sp>
      <p:pic>
        <p:nvPicPr>
          <p:cNvPr id="2" name="Image 1" descr="Ubisoft Stacked Logo_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450" y="476224"/>
            <a:ext cx="1272370" cy="116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20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black, drawing&#10;&#10;Description automatically generated">
            <a:extLst>
              <a:ext uri="{FF2B5EF4-FFF2-40B4-BE49-F238E27FC236}">
                <a16:creationId xmlns:a16="http://schemas.microsoft.com/office/drawing/2014/main" id="{8923BF4E-4057-42E5-B71E-77298656D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60" y="704088"/>
            <a:ext cx="3840480" cy="384048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96B53C06-67FD-4B5A-BB73-632A013E4780}"/>
              </a:ext>
            </a:extLst>
          </p:cNvPr>
          <p:cNvSpPr txBox="1">
            <a:spLocks/>
          </p:cNvSpPr>
          <p:nvPr/>
        </p:nvSpPr>
        <p:spPr>
          <a:xfrm>
            <a:off x="209375" y="128731"/>
            <a:ext cx="8725250" cy="928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9050" tIns="19050" rIns="19050" bIns="19050" anchor="ctr">
            <a:normAutofit/>
          </a:bodyPr>
          <a:lstStyle>
            <a:lvl1pPr marL="0" marR="0" indent="0" algn="ctr" defTabSz="309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Ubisoft Sans Bold"/>
                <a:ea typeface="+mn-ea"/>
                <a:cs typeface="Ubisoft Sans Bold"/>
                <a:sym typeface="Open Sans"/>
              </a:defRPr>
            </a:lvl1pPr>
            <a:lvl2pPr marL="0" marR="0" indent="8572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2pPr>
            <a:lvl3pPr marL="0" marR="0" indent="17145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3pPr>
            <a:lvl4pPr marL="0" marR="0" indent="25717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4pPr>
            <a:lvl5pPr marL="0" marR="0" indent="34290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5pPr>
            <a:lvl6pPr marL="0" marR="0" indent="42862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6pPr>
            <a:lvl7pPr marL="0" marR="0" indent="51435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7pPr>
            <a:lvl8pPr marL="0" marR="0" indent="600075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8pPr>
            <a:lvl9pPr marL="0" marR="0" indent="685800" algn="l" defTabSz="309563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1" i="0" u="none" strike="noStrike" cap="all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Open Sans"/>
              </a:defRPr>
            </a:lvl9pPr>
          </a:lstStyle>
          <a:p>
            <a:pPr hangingPunct="1"/>
            <a:r>
              <a:rPr lang="en-US" cap="none" dirty="0">
                <a:solidFill>
                  <a:schemeClr val="tx1"/>
                </a:solidFill>
              </a:rPr>
              <a:t>https://bit.ly/2sGYU4C</a:t>
            </a:r>
          </a:p>
        </p:txBody>
      </p:sp>
    </p:spTree>
    <p:extLst>
      <p:ext uri="{BB962C8B-B14F-4D97-AF65-F5344CB8AC3E}">
        <p14:creationId xmlns:p14="http://schemas.microsoft.com/office/powerpoint/2010/main" val="222456817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3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solidFill>
                  <a:schemeClr val="tx1"/>
                </a:solidFill>
                <a:latin typeface="Ubisoft Sans" pitchFamily="50" charset="0"/>
              </a:rPr>
              <a:t>Колизия с астероид</a:t>
            </a:r>
            <a:endParaRPr lang="en-US" sz="2800" dirty="0">
              <a:solidFill>
                <a:schemeClr val="tx1"/>
              </a:solidFill>
              <a:latin typeface="Ubisoft Sans" pitchFamily="50" charset="0"/>
            </a:endParaRP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16AE7437-1A37-4E21-A956-9C7F0F9731CC}"/>
              </a:ext>
            </a:extLst>
          </p:cNvPr>
          <p:cNvSpPr txBox="1">
            <a:spLocks/>
          </p:cNvSpPr>
          <p:nvPr/>
        </p:nvSpPr>
        <p:spPr>
          <a:xfrm>
            <a:off x="732669" y="1222310"/>
            <a:ext cx="8066098" cy="2097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hangingPunct="1">
              <a:lnSpc>
                <a:spcPct val="90000"/>
              </a:lnSpc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bg-BG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1.При колизия на играча с астероид играчът бива унищожен</a:t>
            </a:r>
          </a:p>
          <a:p>
            <a:pPr hangingPunct="1">
              <a:lnSpc>
                <a:spcPct val="90000"/>
              </a:lnSpc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ru-RU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2.</a:t>
            </a:r>
            <a:r>
              <a:rPr lang="bg-BG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При колизия на проектил с астероид</a:t>
            </a:r>
            <a:r>
              <a:rPr lang="en-US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, </a:t>
            </a:r>
            <a:r>
              <a:rPr lang="bg-BG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астероидът бива унищожен.</a:t>
            </a:r>
          </a:p>
          <a:p>
            <a:pPr hangingPunct="1">
              <a:lnSpc>
                <a:spcPct val="90000"/>
              </a:lnSpc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r>
              <a:rPr lang="bg-BG" sz="2200" b="1" cap="all" dirty="0">
                <a:solidFill>
                  <a:srgbClr val="526680"/>
                </a:solidFill>
                <a:latin typeface="+mn-lt"/>
                <a:ea typeface="+mn-ea"/>
                <a:cs typeface="+mn-cs"/>
                <a:sym typeface="Open Sans"/>
              </a:rPr>
              <a:t>3. При унищожаване на тези обекти, се пускат ефекти на експлозия</a:t>
            </a:r>
            <a:endParaRPr lang="ru-RU" sz="1300" b="1" cap="all" dirty="0">
              <a:solidFill>
                <a:srgbClr val="526680"/>
              </a:solidFill>
              <a:latin typeface="+mn-lt"/>
              <a:ea typeface="+mn-ea"/>
              <a:cs typeface="+mn-cs"/>
              <a:sym typeface="Open Sans"/>
            </a:endParaRPr>
          </a:p>
          <a:p>
            <a:pPr hangingPunct="1">
              <a:lnSpc>
                <a:spcPct val="90000"/>
              </a:lnSpc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endParaRPr lang="en-US" sz="2000" b="1" cap="all" dirty="0">
              <a:solidFill>
                <a:srgbClr val="526680"/>
              </a:solidFill>
              <a:latin typeface="Ubisoft Sans" pitchFamily="50" charset="0"/>
              <a:ea typeface="+mn-ea"/>
              <a:sym typeface="Open Sans"/>
            </a:endParaRPr>
          </a:p>
          <a:p>
            <a:pPr hangingPunct="1">
              <a:lnSpc>
                <a:spcPct val="90000"/>
              </a:lnSpc>
              <a:defRPr b="1" cap="all">
                <a:latin typeface="+mn-lt"/>
                <a:ea typeface="+mn-ea"/>
                <a:cs typeface="+mn-cs"/>
                <a:sym typeface="Open Sans"/>
              </a:defRPr>
            </a:pPr>
            <a:endParaRPr lang="bg-BG" sz="1400" b="1" cap="all" dirty="0">
              <a:solidFill>
                <a:srgbClr val="526680"/>
              </a:solidFill>
              <a:latin typeface="Ubisoft Sans" pitchFamily="50" charset="0"/>
              <a:ea typeface="+mn-ea"/>
              <a:cs typeface="Ubisoft Sans Regular"/>
              <a:sym typeface="Open Sans"/>
            </a:endParaRP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4EFF752A-4607-4430-8086-EEABD2950CB4}"/>
              </a:ext>
            </a:extLst>
          </p:cNvPr>
          <p:cNvSpPr txBox="1">
            <a:spLocks/>
          </p:cNvSpPr>
          <p:nvPr/>
        </p:nvSpPr>
        <p:spPr>
          <a:xfrm>
            <a:off x="732669" y="3597904"/>
            <a:ext cx="7786179" cy="1089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ru-RU" sz="1200" dirty="0">
                <a:solidFill>
                  <a:srgbClr val="526680"/>
                </a:solidFill>
                <a:ea typeface="+mn-ea"/>
                <a:cs typeface="+mn-cs"/>
              </a:rPr>
              <a:t>NB: Внимавайте </a:t>
            </a:r>
            <a:r>
              <a:rPr lang="bg-BG" sz="1200" dirty="0">
                <a:solidFill>
                  <a:srgbClr val="526680"/>
                </a:solidFill>
                <a:ea typeface="+mn-ea"/>
                <a:cs typeface="+mn-cs"/>
              </a:rPr>
              <a:t>з</a:t>
            </a:r>
            <a:r>
              <a:rPr lang="ru-RU" sz="1200" dirty="0">
                <a:solidFill>
                  <a:srgbClr val="526680"/>
                </a:solidFill>
                <a:ea typeface="+mn-ea"/>
                <a:cs typeface="+mn-cs"/>
              </a:rPr>
              <a:t>а приятелски огън (играча се унищожава сам).</a:t>
            </a:r>
          </a:p>
          <a:p>
            <a:pPr lvl="0"/>
            <a:r>
              <a:rPr lang="ru-RU" sz="1200" dirty="0">
                <a:solidFill>
                  <a:srgbClr val="526680"/>
                </a:solidFill>
                <a:ea typeface="+mn-ea"/>
                <a:cs typeface="+mn-cs"/>
              </a:rPr>
              <a:t>   - Изплозвайте тагове за да разпознавате какво уцелвате Gameobject.Comparetag()</a:t>
            </a:r>
            <a:endParaRPr lang="en-US" sz="1200" dirty="0">
              <a:solidFill>
                <a:srgbClr val="526680"/>
              </a:solidFill>
              <a:ea typeface="+mn-ea"/>
              <a:cs typeface="+mn-cs"/>
            </a:endParaRPr>
          </a:p>
          <a:p>
            <a:pPr lvl="0"/>
            <a:r>
              <a:rPr lang="en-US" sz="1200" dirty="0">
                <a:solidFill>
                  <a:srgbClr val="526680"/>
                </a:solidFill>
                <a:ea typeface="+mn-ea"/>
                <a:cs typeface="+mn-cs"/>
              </a:rPr>
              <a:t>   - </a:t>
            </a:r>
            <a:r>
              <a:rPr lang="bg-BG" sz="1200" dirty="0">
                <a:solidFill>
                  <a:srgbClr val="526680"/>
                </a:solidFill>
                <a:ea typeface="+mn-ea"/>
                <a:cs typeface="+mn-cs"/>
              </a:rPr>
              <a:t>Използвайте </a:t>
            </a:r>
            <a:r>
              <a:rPr lang="en-US" sz="1200" dirty="0" err="1">
                <a:solidFill>
                  <a:srgbClr val="526680"/>
                </a:solidFill>
                <a:ea typeface="+mn-ea"/>
                <a:cs typeface="+mn-cs"/>
              </a:rPr>
              <a:t>OnCollisionEnter</a:t>
            </a:r>
            <a:r>
              <a:rPr lang="en-US" sz="1200" dirty="0">
                <a:solidFill>
                  <a:srgbClr val="526680"/>
                </a:solidFill>
                <a:ea typeface="+mn-ea"/>
                <a:cs typeface="+mn-cs"/>
              </a:rPr>
              <a:t>(Collision col) </a:t>
            </a:r>
            <a:r>
              <a:rPr lang="bg-BG" sz="1200" dirty="0">
                <a:solidFill>
                  <a:srgbClr val="526680"/>
                </a:solidFill>
                <a:ea typeface="+mn-ea"/>
                <a:cs typeface="+mn-cs"/>
              </a:rPr>
              <a:t>за да разпознаете момента </a:t>
            </a:r>
            <a:r>
              <a:rPr lang="bg-BG" sz="1200">
                <a:solidFill>
                  <a:srgbClr val="526680"/>
                </a:solidFill>
                <a:ea typeface="+mn-ea"/>
                <a:cs typeface="+mn-cs"/>
              </a:rPr>
              <a:t>на сблъск</a:t>
            </a:r>
            <a:endParaRPr lang="ru-RU" sz="1200" dirty="0">
              <a:solidFill>
                <a:srgbClr val="526680"/>
              </a:solidFill>
              <a:ea typeface="+mn-ea"/>
              <a:cs typeface="+mn-cs"/>
            </a:endParaRPr>
          </a:p>
          <a:p>
            <a:pPr lvl="0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23955801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/>
          <a:srcRect b="78367"/>
          <a:stretch/>
        </p:blipFill>
        <p:spPr>
          <a:xfrm>
            <a:off x="0" y="0"/>
            <a:ext cx="9144000" cy="1112676"/>
          </a:xfrm>
          <a:prstGeom prst="rect">
            <a:avLst/>
          </a:prstGeom>
        </p:spPr>
      </p:pic>
      <p:sp>
        <p:nvSpPr>
          <p:cNvPr id="4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74547" y="4893110"/>
            <a:ext cx="76944" cy="1154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Ubisoft Sans" pitchFamily="50" charset="0"/>
              </a:rPr>
              <a:t>4</a:t>
            </a:fld>
            <a:endParaRPr>
              <a:latin typeface="Ubisoft Sans" pitchFamily="50" charset="0"/>
            </a:endParaRPr>
          </a:p>
        </p:txBody>
      </p:sp>
      <p:sp>
        <p:nvSpPr>
          <p:cNvPr id="443" name="Title 1"/>
          <p:cNvSpPr txBox="1">
            <a:spLocks noGrp="1"/>
          </p:cNvSpPr>
          <p:nvPr>
            <p:ph type="title"/>
          </p:nvPr>
        </p:nvSpPr>
        <p:spPr>
          <a:xfrm>
            <a:off x="1060863" y="420611"/>
            <a:ext cx="7022274" cy="24704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bg-BG" sz="2800" dirty="0">
                <a:latin typeface="Ubisoft Sans" pitchFamily="50" charset="0"/>
              </a:rPr>
              <a:t>За Домашно</a:t>
            </a:r>
            <a:endParaRPr lang="en-US" sz="2800" dirty="0">
              <a:solidFill>
                <a:schemeClr val="bg1"/>
              </a:solidFill>
              <a:latin typeface="Ubisoft Sans" pitchFamily="50" charset="0"/>
            </a:endParaRPr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16AE7437-1A37-4E21-A956-9C7F0F9731CC}"/>
              </a:ext>
            </a:extLst>
          </p:cNvPr>
          <p:cNvSpPr txBox="1">
            <a:spLocks/>
          </p:cNvSpPr>
          <p:nvPr/>
        </p:nvSpPr>
        <p:spPr>
          <a:xfrm>
            <a:off x="678910" y="1533287"/>
            <a:ext cx="7786179" cy="3029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1pPr>
            <a:lvl2pPr marL="0" marR="0" indent="8572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2pPr>
            <a:lvl3pPr marL="0" marR="0" indent="17145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3pPr>
            <a:lvl4pPr marL="0" marR="0" indent="257175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4pPr>
            <a:lvl5pPr marL="0" marR="0" indent="342900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Ubisoft Sans Bold"/>
                <a:ea typeface="Roboto"/>
                <a:cs typeface="Ubisoft Sans Bold"/>
                <a:sym typeface="Roboto"/>
              </a:defRPr>
            </a:lvl5pPr>
            <a:lvl6pPr marL="130968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6pPr>
            <a:lvl7pPr marL="154781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7pPr>
            <a:lvl8pPr marL="1785938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8pPr>
            <a:lvl9pPr marL="2024063" marR="0" indent="-119063" algn="l" defTabSz="309563" rtl="0" latinLnBrk="0">
              <a:lnSpc>
                <a:spcPct val="110000"/>
              </a:lnSpc>
              <a:spcBef>
                <a:spcPts val="7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9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bg-BG" sz="1800" dirty="0"/>
              <a:t>Добавете функционалността при унищожаване на астероид да се спаунват 2 по-малки</a:t>
            </a:r>
          </a:p>
          <a:p>
            <a:pPr hangingPunct="1">
              <a:lnSpc>
                <a:spcPct val="90000"/>
              </a:lnSpc>
              <a:defRPr sz="3200"/>
            </a:pPr>
            <a:endParaRPr lang="bg-BG" sz="1100" dirty="0"/>
          </a:p>
        </p:txBody>
      </p:sp>
    </p:spTree>
    <p:extLst>
      <p:ext uri="{BB962C8B-B14F-4D97-AF65-F5344CB8AC3E}">
        <p14:creationId xmlns:p14="http://schemas.microsoft.com/office/powerpoint/2010/main" val="97388911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614" y="787400"/>
            <a:ext cx="3568700" cy="3568700"/>
          </a:xfrm>
          <a:prstGeom prst="rect">
            <a:avLst/>
          </a:prstGeom>
        </p:spPr>
      </p:pic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42799" y="4902728"/>
            <a:ext cx="140441" cy="961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chemeClr val="tx1"/>
                </a:solidFill>
                <a:latin typeface="Ubisoft Sans" pitchFamily="50" charset="0"/>
              </a:rPr>
              <a:t>5</a:t>
            </a:fld>
            <a:endParaRPr>
              <a:solidFill>
                <a:schemeClr val="tx1"/>
              </a:solidFill>
              <a:latin typeface="Ubisoft Sans" pitchFamily="50" charset="0"/>
            </a:endParaRPr>
          </a:p>
        </p:txBody>
      </p:sp>
      <p:sp>
        <p:nvSpPr>
          <p:cNvPr id="7" name="Title of Document"/>
          <p:cNvSpPr txBox="1"/>
          <p:nvPr/>
        </p:nvSpPr>
        <p:spPr>
          <a:xfrm>
            <a:off x="4121421" y="4885416"/>
            <a:ext cx="1017907" cy="13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bg-BG" sz="600" b="0" dirty="0">
                <a:solidFill>
                  <a:schemeClr val="tx1"/>
                </a:solidFill>
                <a:latin typeface="Ubisoft Sans" pitchFamily="50" charset="0"/>
                <a:cs typeface="Ubisoft Sans Bold"/>
              </a:rPr>
              <a:t>Домашна Работа - Диаграма</a:t>
            </a:r>
            <a:endParaRPr sz="600" dirty="0">
              <a:solidFill>
                <a:schemeClr val="tx1"/>
              </a:solidFill>
              <a:latin typeface="Ubisoft Sans" pitchFamily="50" charset="0"/>
              <a:cs typeface="Ubisoft Sans Bold"/>
            </a:endParaRPr>
          </a:p>
        </p:txBody>
      </p:sp>
      <p:pic>
        <p:nvPicPr>
          <p:cNvPr id="10" name="Ubisoft+Horizontal+Logo+BLACK.png" descr="Ubisoft+Horizontal+Logo+BLACK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0834" y="4819501"/>
            <a:ext cx="199598" cy="19672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val 3"/>
          <p:cNvSpPr/>
          <p:nvPr/>
        </p:nvSpPr>
        <p:spPr>
          <a:xfrm>
            <a:off x="3041965" y="1041715"/>
            <a:ext cx="3060070" cy="3060070"/>
          </a:xfrm>
          <a:prstGeom prst="ellipse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Open Sans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1346198" y="2546350"/>
            <a:ext cx="1695765" cy="25400"/>
          </a:xfrm>
          <a:prstGeom prst="straightConnector1">
            <a:avLst/>
          </a:prstGeom>
          <a:noFill/>
          <a:ln w="25400" cap="flat">
            <a:solidFill>
              <a:schemeClr val="accent5">
                <a:lumMod val="75000"/>
              </a:scheme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/>
          <p:cNvSpPr txBox="1"/>
          <p:nvPr/>
        </p:nvSpPr>
        <p:spPr>
          <a:xfrm>
            <a:off x="2030114" y="2272228"/>
            <a:ext cx="310983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err="1">
                <a:solidFill>
                  <a:srgbClr val="FF0000"/>
                </a:solidFill>
              </a:rPr>
              <a:t>dir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Roboto"/>
            </a:endParaRPr>
          </a:p>
        </p:txBody>
      </p:sp>
      <p:cxnSp>
        <p:nvCxnSpPr>
          <p:cNvPr id="55" name="Straight Connector 54"/>
          <p:cNvCxnSpPr>
            <a:stCxn id="4" idx="2"/>
            <a:endCxn id="4" idx="6"/>
          </p:cNvCxnSpPr>
          <p:nvPr/>
        </p:nvCxnSpPr>
        <p:spPr>
          <a:xfrm>
            <a:off x="3041965" y="2571750"/>
            <a:ext cx="3060070" cy="0"/>
          </a:xfrm>
          <a:prstGeom prst="line">
            <a:avLst/>
          </a:prstGeom>
          <a:noFill/>
          <a:ln w="254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0" name="TextBox 69"/>
          <p:cNvSpPr txBox="1"/>
          <p:nvPr/>
        </p:nvSpPr>
        <p:spPr>
          <a:xfrm>
            <a:off x="5476399" y="2296721"/>
            <a:ext cx="16350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1"/>
                </a:solidFill>
              </a:rPr>
              <a:t>r</a:t>
            </a:r>
          </a:p>
        </p:txBody>
      </p:sp>
      <p:grpSp>
        <p:nvGrpSpPr>
          <p:cNvPr id="82" name="Group 81"/>
          <p:cNvGrpSpPr/>
          <p:nvPr/>
        </p:nvGrpSpPr>
        <p:grpSpPr>
          <a:xfrm>
            <a:off x="4572000" y="1212509"/>
            <a:ext cx="1789383" cy="1359239"/>
            <a:chOff x="4572000" y="1212509"/>
            <a:chExt cx="1789383" cy="1359239"/>
          </a:xfrm>
        </p:grpSpPr>
        <p:sp>
          <p:nvSpPr>
            <p:cNvPr id="64" name="TextBox 63"/>
            <p:cNvSpPr txBox="1"/>
            <p:nvPr/>
          </p:nvSpPr>
          <p:spPr>
            <a:xfrm rot="2267939">
              <a:off x="5200808" y="1212509"/>
              <a:ext cx="1160575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>
                  <a:solidFill>
                    <a:schemeClr val="bg1"/>
                  </a:solidFill>
                </a:rPr>
                <a:t>new Asteroid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Roboto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V="1">
              <a:off x="4572000" y="1478755"/>
              <a:ext cx="1092993" cy="1092993"/>
            </a:xfrm>
            <a:prstGeom prst="straightConnector1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400000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7" name="TextBox 66"/>
            <p:cNvSpPr txBox="1"/>
            <p:nvPr/>
          </p:nvSpPr>
          <p:spPr>
            <a:xfrm>
              <a:off x="5156909" y="1872614"/>
              <a:ext cx="163507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>
                  <a:solidFill>
                    <a:schemeClr val="bg1"/>
                  </a:solidFill>
                </a:rPr>
                <a:t>r</a:t>
              </a:r>
            </a:p>
          </p:txBody>
        </p:sp>
        <p:sp>
          <p:nvSpPr>
            <p:cNvPr id="72" name="Oval 71"/>
            <p:cNvSpPr/>
            <p:nvPr/>
          </p:nvSpPr>
          <p:spPr>
            <a:xfrm>
              <a:off x="5620333" y="1440264"/>
              <a:ext cx="91440" cy="91440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Open Sans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 rot="5400000">
            <a:off x="4349783" y="2774122"/>
            <a:ext cx="1789383" cy="1359239"/>
            <a:chOff x="4572000" y="1212509"/>
            <a:chExt cx="1789383" cy="1359239"/>
          </a:xfrm>
        </p:grpSpPr>
        <p:sp>
          <p:nvSpPr>
            <p:cNvPr id="85" name="TextBox 84"/>
            <p:cNvSpPr txBox="1"/>
            <p:nvPr/>
          </p:nvSpPr>
          <p:spPr>
            <a:xfrm rot="2267939">
              <a:off x="5200808" y="1212509"/>
              <a:ext cx="1160575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>
                  <a:solidFill>
                    <a:schemeClr val="bg1"/>
                  </a:solidFill>
                </a:rPr>
                <a:t>new Asteroid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Roboto"/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V="1">
              <a:off x="4572000" y="1478755"/>
              <a:ext cx="1092993" cy="1092993"/>
            </a:xfrm>
            <a:prstGeom prst="straightConnector1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400000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87" name="TextBox 86"/>
            <p:cNvSpPr txBox="1"/>
            <p:nvPr/>
          </p:nvSpPr>
          <p:spPr>
            <a:xfrm rot="16200000">
              <a:off x="5156910" y="1872614"/>
              <a:ext cx="163507" cy="3180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>
                  <a:solidFill>
                    <a:schemeClr val="bg1"/>
                  </a:solidFill>
                </a:rPr>
                <a:t>r</a:t>
              </a:r>
            </a:p>
          </p:txBody>
        </p:sp>
        <p:sp>
          <p:nvSpPr>
            <p:cNvPr id="88" name="Oval 87"/>
            <p:cNvSpPr/>
            <p:nvPr/>
          </p:nvSpPr>
          <p:spPr>
            <a:xfrm>
              <a:off x="5620333" y="1440264"/>
              <a:ext cx="91440" cy="91440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Open Sans"/>
              </a:endParaRPr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379097" y="220325"/>
            <a:ext cx="3742324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norm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tx1"/>
                </a:solidFill>
              </a:rPr>
              <a:t>r – </a:t>
            </a:r>
            <a:r>
              <a:rPr lang="bg-BG" sz="1400" dirty="0">
                <a:solidFill>
                  <a:schemeClr val="tx1"/>
                </a:solidFill>
              </a:rPr>
              <a:t>Радиус на големия астероид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err="1">
                <a:solidFill>
                  <a:schemeClr val="tx1"/>
                </a:solidFill>
              </a:rPr>
              <a:t>dir</a:t>
            </a:r>
            <a:r>
              <a:rPr lang="en-US" sz="1400" dirty="0">
                <a:solidFill>
                  <a:schemeClr val="tx1"/>
                </a:solidFill>
              </a:rPr>
              <a:t> – </a:t>
            </a:r>
            <a:r>
              <a:rPr lang="bg-BG" sz="1400" dirty="0">
                <a:solidFill>
                  <a:schemeClr val="tx1"/>
                </a:solidFill>
              </a:rPr>
              <a:t>Посока от която се случва колизията</a:t>
            </a:r>
            <a:endParaRPr lang="en-US" sz="1400" dirty="0">
              <a:solidFill>
                <a:schemeClr val="tx1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tx1"/>
                </a:solidFill>
              </a:rPr>
              <a:t>α  - </a:t>
            </a:r>
            <a:r>
              <a:rPr lang="bg-BG" sz="1400" dirty="0">
                <a:solidFill>
                  <a:schemeClr val="tx1"/>
                </a:solidFill>
              </a:rPr>
              <a:t>Ъгъл на отклонение</a:t>
            </a:r>
            <a:endParaRPr lang="en-US" sz="1400" dirty="0">
              <a:solidFill>
                <a:schemeClr val="tx1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tx1"/>
                </a:solidFill>
              </a:rPr>
              <a:t>	</a:t>
            </a:r>
            <a:r>
              <a:rPr lang="bg-BG" sz="1400" dirty="0">
                <a:solidFill>
                  <a:schemeClr val="tx1"/>
                </a:solidFill>
              </a:rPr>
              <a:t>, </a:t>
            </a:r>
            <a:r>
              <a:rPr lang="en-US" sz="1400" dirty="0">
                <a:solidFill>
                  <a:schemeClr val="tx1"/>
                </a:solidFill>
              </a:rPr>
              <a:t>&lt;90°</a:t>
            </a:r>
            <a:endParaRPr lang="bg-BG" sz="1400" dirty="0">
              <a:solidFill>
                <a:schemeClr val="tx1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6" name="Arc 95"/>
          <p:cNvSpPr/>
          <p:nvPr/>
        </p:nvSpPr>
        <p:spPr>
          <a:xfrm>
            <a:off x="4263259" y="2251557"/>
            <a:ext cx="635410" cy="640381"/>
          </a:xfrm>
          <a:prstGeom prst="arc">
            <a:avLst>
              <a:gd name="adj1" fmla="val 18783788"/>
              <a:gd name="adj2" fmla="val 2637372"/>
            </a:avLst>
          </a:prstGeom>
          <a:noFill/>
          <a:ln w="254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677803" y="2334028"/>
            <a:ext cx="182742" cy="2718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bg1"/>
                </a:solidFill>
              </a:rPr>
              <a:t>α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677803" y="2498015"/>
            <a:ext cx="182742" cy="2718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bg1"/>
                </a:solidFill>
              </a:rPr>
              <a:t>α</a:t>
            </a:r>
          </a:p>
        </p:txBody>
      </p:sp>
    </p:spTree>
    <p:extLst>
      <p:ext uri="{BB962C8B-B14F-4D97-AF65-F5344CB8AC3E}">
        <p14:creationId xmlns:p14="http://schemas.microsoft.com/office/powerpoint/2010/main" val="262573557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04" name="Document Cover"/>
          <p:cNvSpPr txBox="1">
            <a:spLocks noGrp="1"/>
          </p:cNvSpPr>
          <p:nvPr>
            <p:ph type="title"/>
          </p:nvPr>
        </p:nvSpPr>
        <p:spPr>
          <a:xfrm>
            <a:off x="188679" y="1115764"/>
            <a:ext cx="8766643" cy="29539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fr-FR" sz="7800" dirty="0">
                <a:latin typeface="Ubisoft Sans" pitchFamily="50" charset="0"/>
              </a:rPr>
              <a:t>THANK YOU</a:t>
            </a:r>
            <a:br>
              <a:rPr lang="fr-FR" sz="2800" dirty="0">
                <a:latin typeface="Ubisoft Sans" pitchFamily="50" charset="0"/>
              </a:rPr>
            </a:br>
            <a:br>
              <a:rPr lang="fr-FR" sz="2800" dirty="0">
                <a:latin typeface="Ubisoft Sans" pitchFamily="50" charset="0"/>
              </a:rPr>
            </a:br>
            <a:r>
              <a:rPr lang="fr-FR" sz="3200" dirty="0">
                <a:latin typeface="Ubisoft Sans" pitchFamily="50" charset="0"/>
              </a:rPr>
              <a:t>Kalin.dinovski@ubisoft.com</a:t>
            </a:r>
            <a:br>
              <a:rPr lang="fr-FR" sz="3200" dirty="0">
                <a:latin typeface="Ubisoft Sans" pitchFamily="50" charset="0"/>
              </a:rPr>
            </a:br>
            <a:r>
              <a:rPr lang="fr-FR" sz="3200" dirty="0">
                <a:latin typeface="Ubisoft Sans" pitchFamily="50" charset="0"/>
              </a:rPr>
              <a:t>Georgi.popov@ubisoft.com</a:t>
            </a:r>
            <a:br>
              <a:rPr lang="fr-FR" sz="3200" dirty="0">
                <a:latin typeface="Ubisoft Sans" pitchFamily="50" charset="0"/>
              </a:rPr>
            </a:br>
            <a:endParaRPr sz="3200" dirty="0">
              <a:latin typeface="Ubisoft Sans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0415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Open Sans"/>
        <a:ea typeface="Open Sans"/>
        <a:cs typeface="Open Sans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Open Sans"/>
        <a:ea typeface="Open Sans"/>
        <a:cs typeface="Open Sans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1935</TotalTime>
  <Words>167</Words>
  <Application>Microsoft Office PowerPoint</Application>
  <PresentationFormat>On-screen Show (16:9)</PresentationFormat>
  <Paragraphs>28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Open Sans</vt:lpstr>
      <vt:lpstr>Roboto</vt:lpstr>
      <vt:lpstr>Ubisoft Sans</vt:lpstr>
      <vt:lpstr>Ubisoft Sans Bold</vt:lpstr>
      <vt:lpstr>White</vt:lpstr>
      <vt:lpstr>Въведение в Разбработка на видеоигри </vt:lpstr>
      <vt:lpstr>PowerPoint Presentation</vt:lpstr>
      <vt:lpstr>Колизия с астероид</vt:lpstr>
      <vt:lpstr>За Домашно</vt:lpstr>
      <vt:lpstr>PowerPoint Presentation</vt:lpstr>
      <vt:lpstr>THANK YOU  Kalin.dinovski@ubisoft.com Georgi.popov@ubisoft.com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Cover</dc:title>
  <dc:subject/>
  <dc:creator>Ubisoft</dc:creator>
  <cp:keywords/>
  <dc:description/>
  <cp:lastModifiedBy>Georgi Popov</cp:lastModifiedBy>
  <cp:revision>129</cp:revision>
  <dcterms:modified xsi:type="dcterms:W3CDTF">2020-01-25T15:07:49Z</dcterms:modified>
  <cp:category/>
</cp:coreProperties>
</file>